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67" r:id="rId9"/>
    <p:sldId id="266" r:id="rId10"/>
    <p:sldId id="265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7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1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4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6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5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3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E7D6-C615-438E-BBF9-7C1DE0B2225E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EC00-F09D-4974-B686-A5FA75D06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57725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выполненных работ по благоустройству района «</a:t>
            </a:r>
            <a:r>
              <a:rPr lang="ru-RU" sz="32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Братеево</a:t>
            </a:r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52575" y="648866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80" y="76200"/>
            <a:ext cx="1836964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2"/>
            <a:ext cx="4141487" cy="2747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Ключевская, д. 16/29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9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9895" y="1432360"/>
            <a:ext cx="3443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детской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качелей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домиков и горок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1738" y="4274079"/>
            <a:ext cx="4463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скамеек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окрытие площадки резиновой крошкой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1" y="6092640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40" y="3573945"/>
            <a:ext cx="4130324" cy="2740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6538"/>
            <a:ext cx="4141486" cy="2747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2"/>
            <a:ext cx="4141486" cy="2747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25, корп. 3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287125" y="64016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10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9895" y="1432360"/>
            <a:ext cx="4507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детской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качелей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окрытие площадки резиновой крошкой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3" y="6092640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1575" y="1328737"/>
            <a:ext cx="9848850" cy="4200525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 на сайте </a:t>
            </a:r>
          </a:p>
          <a:p>
            <a:pPr algn="ctr"/>
            <a:r>
              <a:rPr lang="en-US" sz="32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http://gbu-brateevo.ru/</a:t>
            </a:r>
            <a:endParaRPr lang="en-US" sz="32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3200" b="1" dirty="0">
                <a:solidFill>
                  <a:srgbClr val="274C5E"/>
                </a:solidFill>
              </a:rPr>
              <a:t>+7 (495) </a:t>
            </a:r>
            <a:r>
              <a:rPr lang="ru-RU" sz="3200" b="1" dirty="0" smtClean="0">
                <a:solidFill>
                  <a:srgbClr val="274C5E"/>
                </a:solidFill>
              </a:rPr>
              <a:t>342-33-11</a:t>
            </a:r>
            <a:endParaRPr lang="ru-RU" sz="3200" b="1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80" y="76200"/>
            <a:ext cx="1836964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2758" y="5064680"/>
            <a:ext cx="505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ГБУ «</a:t>
            </a:r>
            <a:r>
              <a:rPr lang="ru-RU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Братеево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5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3218"/>
            <a:ext cx="1363716" cy="5303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6538"/>
            <a:ext cx="4141486" cy="27479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3"/>
            <a:ext cx="4141487" cy="27479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32809" y="37553"/>
            <a:ext cx="792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Алма-Атинская, д. 10, корп. 3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1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669895" y="1432360"/>
            <a:ext cx="4507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спортивной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тренажеров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окрытие площадки резиновой крошкой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3" y="6092640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7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" y="13129"/>
            <a:ext cx="1363716" cy="5303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1645" y="543464"/>
            <a:ext cx="11515410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66" y="3568478"/>
            <a:ext cx="4138562" cy="2746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7" y="3568479"/>
            <a:ext cx="4138562" cy="2746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7" y="543463"/>
            <a:ext cx="4138563" cy="27460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Борисовские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пруды, д. 14, корп. 2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2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9895" y="1432360"/>
            <a:ext cx="4507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спортивной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тренажеров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окрытие площадки резиновой крошкой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4" y="6179775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1"/>
            <a:ext cx="4141488" cy="274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5632"/>
            <a:ext cx="4142850" cy="27489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4"/>
            <a:ext cx="4130324" cy="274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18, корп. 5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3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9895" y="1432360"/>
            <a:ext cx="38355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футбольного поля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баскетбольных щитов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окрытие искусственным газоном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3" y="6092640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00" y="3573944"/>
            <a:ext cx="4130324" cy="274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2"/>
            <a:ext cx="4141486" cy="2747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д. 21, корп. 4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4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9895" y="1432360"/>
            <a:ext cx="3547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детской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песочницы и</a:t>
            </a:r>
            <a:r>
              <a:rPr lang="en-US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качелей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1" y="6069985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94" y="3573582"/>
            <a:ext cx="4130869" cy="27409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9" y="3573582"/>
            <a:ext cx="4141486" cy="2747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9" y="539479"/>
            <a:ext cx="4141486" cy="2747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21, корп. 5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5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9895" y="1432360"/>
            <a:ext cx="35004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кладка брусчатки на тротуаре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скамеек и урн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сквера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" y="6079510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6538"/>
            <a:ext cx="4141486" cy="2747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2"/>
            <a:ext cx="4141486" cy="2747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д. 27, корп. 1 и 2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6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9895" y="1432360"/>
            <a:ext cx="3443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детской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горок и турников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газона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" y="6102165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6538"/>
            <a:ext cx="4141486" cy="2747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9" y="543461"/>
            <a:ext cx="4141486" cy="2747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903" y="37553"/>
            <a:ext cx="84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двора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35, корп. 3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69895" y="1432360"/>
            <a:ext cx="3851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футбольной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забора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покрытия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6" y="6031885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1643" y="543464"/>
            <a:ext cx="11515412" cy="577107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9" y="3573945"/>
            <a:ext cx="4130324" cy="274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3566538"/>
            <a:ext cx="4141486" cy="2747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543463"/>
            <a:ext cx="4141486" cy="2747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13130"/>
            <a:ext cx="1363716" cy="53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4175" y="37553"/>
            <a:ext cx="893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 ул. 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10, корп.2 и д. 8, корп. 2 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93" y="2014180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093" y="230884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93" y="260350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2093" y="2898169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093" y="318668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093" y="3475203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093" y="3769866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2093" y="4064529"/>
            <a:ext cx="209550" cy="209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2093" y="4359192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2093" y="4653855"/>
            <a:ext cx="20955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04144" y="640160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8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9895" y="1432360"/>
            <a:ext cx="3851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футбольной 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тренажеров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 брусчатки на тротуарах</a:t>
            </a:r>
          </a:p>
          <a:p>
            <a:endParaRPr lang="ru-RU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" y="6179775"/>
            <a:ext cx="812985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2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11368</TotalTime>
  <Words>309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Judge</dc:creator>
  <cp:lastModifiedBy>Judge</cp:lastModifiedBy>
  <cp:revision>37</cp:revision>
  <dcterms:created xsi:type="dcterms:W3CDTF">2018-11-03T20:13:35Z</dcterms:created>
  <dcterms:modified xsi:type="dcterms:W3CDTF">2018-11-11T17:50:13Z</dcterms:modified>
</cp:coreProperties>
</file>